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7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6BF5B-F719-4252-86DE-F7D98A9E50C9}" type="datetimeFigureOut">
              <a:rPr lang="zh-TW" altLang="en-US" smtClean="0"/>
              <a:t>09/13/2018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0AE22-0C77-461F-8BFF-8708FFBA154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9144000" cy="383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標題 1"/>
          <p:cNvSpPr txBox="1">
            <a:spLocks/>
          </p:cNvSpPr>
          <p:nvPr/>
        </p:nvSpPr>
        <p:spPr>
          <a:xfrm>
            <a:off x="857224" y="500042"/>
            <a:ext cx="7772400" cy="104139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Sample Calculations</a:t>
            </a:r>
            <a:endParaRPr kumimoji="0" lang="zh-TW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Company>KTGH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KTGH</dc:creator>
  <cp:lastModifiedBy>KTGH</cp:lastModifiedBy>
  <cp:revision>1</cp:revision>
  <dcterms:created xsi:type="dcterms:W3CDTF">2018-09-13T03:50:59Z</dcterms:created>
  <dcterms:modified xsi:type="dcterms:W3CDTF">2018-09-13T03:57:23Z</dcterms:modified>
</cp:coreProperties>
</file>